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Amatic SC" panose="020B0604020202020204" pitchFamily="2" charset="-79"/>
      <p:regular r:id="rId12"/>
      <p:bold r:id="rId13"/>
    </p:embeddedFont>
    <p:embeddedFont>
      <p:font typeface="Source Code Pro" panose="020B0604020202020204" pitchFamily="49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e Reslová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18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ef54a5231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ef54a5231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ef54a5231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ef54a5231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ef54a5231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ef54a5231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5c33585b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5c33585b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5c33585b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5c33585b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5c33585b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5c33585b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5c33585b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5c33585b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5c33585b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5c33585b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32E6C27-C722-6664-8860-ACD38B537B69}"/>
              </a:ext>
            </a:extLst>
          </p:cNvPr>
          <p:cNvSpPr/>
          <p:nvPr userDrawn="1"/>
        </p:nvSpPr>
        <p:spPr>
          <a:xfrm>
            <a:off x="0" y="4247148"/>
            <a:ext cx="9144000" cy="90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 descr="Obsah obrázku text, dopis&#10;&#10;Popis byl vytvořen automaticky">
            <a:extLst>
              <a:ext uri="{FF2B5EF4-FFF2-40B4-BE49-F238E27FC236}">
                <a16:creationId xmlns:a16="http://schemas.microsoft.com/office/drawing/2014/main" id="{59C6A826-6E7A-119A-5C19-1C685D4163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5439" y="4481350"/>
            <a:ext cx="2433123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1387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3" name="Obrázek 2" descr="Obsah obrázku text, dopis&#10;&#10;Popis byl vytvořen automaticky">
            <a:extLst>
              <a:ext uri="{FF2B5EF4-FFF2-40B4-BE49-F238E27FC236}">
                <a16:creationId xmlns:a16="http://schemas.microsoft.com/office/drawing/2014/main" id="{60BE65E4-6D24-55E0-747A-1A379EDC3C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55439" y="4580650"/>
            <a:ext cx="2433123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12265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DOPRAVNÍ ZNAČKY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292850"/>
            <a:ext cx="9144000" cy="9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6000"/>
              <a:t>ZÁKAZ VJEZDU</a:t>
            </a:r>
            <a:endParaRPr sz="60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0080" y="1569600"/>
            <a:ext cx="2723841" cy="2723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Hlavní pozemní komunikace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959" y="1373039"/>
            <a:ext cx="4408082" cy="2938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Dej přednost v jízdě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864" y="1503876"/>
            <a:ext cx="4256273" cy="2838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zákaz vjezdu</a:t>
            </a: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4613" y="1432775"/>
            <a:ext cx="2654775" cy="265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stezka pro cyklisty</a:t>
            </a:r>
            <a:endParaRPr/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2582" y="1468325"/>
            <a:ext cx="4078836" cy="2720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zákaz vjezdu jízdních kol</a:t>
            </a:r>
            <a:endParaRPr/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2602" y="1418679"/>
            <a:ext cx="2678796" cy="26787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pozor děti</a:t>
            </a:r>
            <a:endParaRPr/>
          </a:p>
        </p:txBody>
      </p:sp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4174" y="1617850"/>
            <a:ext cx="2535652" cy="2226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železniční přejezd bez závor</a:t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074" y="1505937"/>
            <a:ext cx="3081852" cy="2709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</Words>
  <Application>Microsoft Office PowerPoint</Application>
  <PresentationFormat>Předvádění na obrazovce (16:9)</PresentationFormat>
  <Paragraphs>9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Source Code Pro</vt:lpstr>
      <vt:lpstr>Amatic SC</vt:lpstr>
      <vt:lpstr>Beach Day</vt:lpstr>
      <vt:lpstr>DOPRAVNÍ ZNAČKY</vt:lpstr>
      <vt:lpstr>ZÁKAZ VJEZDU</vt:lpstr>
      <vt:lpstr>Hlavní pozemní komunikace</vt:lpstr>
      <vt:lpstr>Dej přednost v jízdě</vt:lpstr>
      <vt:lpstr>zákaz vjezdu</vt:lpstr>
      <vt:lpstr>stezka pro cyklisty</vt:lpstr>
      <vt:lpstr>zákaz vjezdu jízdních kol</vt:lpstr>
      <vt:lpstr>pozor děti</vt:lpstr>
      <vt:lpstr>železniční přejezd bez závor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DOPRAVNÍ ZNAČKY</dc:title>
  <cp:lastModifiedBy>Kovaříková Lucie</cp:lastModifiedBy>
  <cp:revision>2</cp:revision>
  <dcterms:modified xsi:type="dcterms:W3CDTF">2023-03-16T06:07:51Z</dcterms:modified>
</cp:coreProperties>
</file>